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2000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 eaLnBrk="1" latinLnBrk="0" hangingPunct="1"/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7D5443-B7D3-43AE-A56C-2C88A8FAF149}" type="datetimeFigureOut">
              <a:rPr lang="zh-TW" altLang="en-US" smtClean="0"/>
              <a:pPr/>
              <a:t>2012/9/19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DD5F769-5980-46A1-83EA-07D0DD5FF0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764704"/>
            <a:ext cx="7776864" cy="2592288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/>
          <a:p>
            <a:pPr algn="ctr"/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A Dynamic Longest Prefix Matching Content Addressable Memory for IP Routing</a:t>
            </a:r>
            <a:endParaRPr kumimoji="0" lang="zh-TW" altLang="en-US" sz="2800" b="1" i="0" u="none" strike="noStrike" kern="1200" normalizeH="0" baseline="0" noProof="0" dirty="0"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63861" y="2780928"/>
            <a:ext cx="8680139" cy="3024336"/>
          </a:xfrm>
          <a:prstGeom prst="rect">
            <a:avLst/>
          </a:prstGeom>
        </p:spPr>
        <p:txBody>
          <a:bodyPr vert="horz" tIns="0" rIns="45720" bIns="0" anchor="t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zh-TW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Author</a:t>
            </a:r>
            <a:r>
              <a:rPr kumimoji="0" lang="en-US" altLang="zh-TW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Satendra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Kumar </a:t>
            </a: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Maurya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, Lawrence T. Clark</a:t>
            </a:r>
            <a:endParaRPr kumimoji="0" lang="en-US" altLang="zh-TW" sz="20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zh-TW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Publisher: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IEEE TRANSACTIONS ON VERY LARGE SCALE INTEGRATION (VLSI) SYSTEMS 2011</a:t>
            </a:r>
            <a:endParaRPr kumimoji="0" lang="it-IT" altLang="zh-TW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zh-TW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Presenter: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zh-TW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Ye-</a:t>
            </a:r>
            <a:r>
              <a:rPr kumimoji="0" lang="en-US" altLang="zh-TW" sz="20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Zhi</a:t>
            </a:r>
            <a:r>
              <a:rPr kumimoji="0" lang="en-US" altLang="zh-TW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Chen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zh-TW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altLang="zh-TW" sz="2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2012/09/19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zh-TW" alt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Extension to IPv6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A more </a:t>
            </a:r>
            <a:r>
              <a:rPr lang="en-US" altLang="zh-TW" dirty="0" smtClean="0"/>
              <a:t>efficient IPv6 implementation employs a </a:t>
            </a:r>
            <a:r>
              <a:rPr lang="en-US" altLang="zh-TW" dirty="0" smtClean="0"/>
              <a:t>single 32-bit </a:t>
            </a:r>
            <a:r>
              <a:rPr lang="en-US" altLang="zh-TW" dirty="0" smtClean="0"/>
              <a:t>IPCAM matching circuit, driven by four 32-bit </a:t>
            </a:r>
            <a:r>
              <a:rPr lang="en-US" altLang="zh-TW" dirty="0" smtClean="0"/>
              <a:t>data and </a:t>
            </a:r>
            <a:r>
              <a:rPr lang="en-US" altLang="zh-TW" dirty="0" smtClean="0"/>
              <a:t>mask memory registers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08920"/>
            <a:ext cx="6431073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4824536" cy="684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9100" indent="-419100">
              <a:buFont typeface="Wingdings" pitchFamily="2" charset="2"/>
              <a:buChar char="l"/>
            </a:pPr>
            <a:r>
              <a:rPr lang="en-US" altLang="zh-TW" dirty="0" smtClean="0"/>
              <a:t>In this paper, an internet protocol content addressable memory (IPCAM) circuit that directly determines the longest prefix match to the stored address is described.</a:t>
            </a:r>
          </a:p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Entries </a:t>
            </a:r>
            <a:r>
              <a:rPr lang="en-US" altLang="zh-TW" dirty="0" smtClean="0"/>
              <a:t>need not be sorted in order</a:t>
            </a:r>
            <a:r>
              <a:rPr lang="en-US" altLang="zh-TW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Circuit Architecture</a:t>
            </a:r>
            <a:endParaRPr lang="zh-TW" altLang="en-US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9174035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Circuit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buFont typeface="Wingdings" pitchFamily="2" charset="2"/>
              <a:buChar char="l"/>
            </a:pPr>
            <a:r>
              <a:rPr lang="en-US" altLang="zh-TW" dirty="0" smtClean="0"/>
              <a:t>Each entry in the proposed IPCAM match block directly computes the longest matching contiguous bits from a single stored address and mask word.</a:t>
            </a:r>
          </a:p>
          <a:p>
            <a:pPr marL="361950" indent="-361950">
              <a:buFont typeface="Wingdings" pitchFamily="2" charset="2"/>
              <a:buChar char="l"/>
            </a:pPr>
            <a:r>
              <a:rPr lang="en-US" altLang="zh-TW" dirty="0" smtClean="0"/>
              <a:t>The number of table entries is reduced by up to 31 over the TCAM approach</a:t>
            </a:r>
          </a:p>
          <a:p>
            <a:pPr marL="361950" indent="-361950">
              <a:buFont typeface="Wingdings" pitchFamily="2" charset="2"/>
              <a:buChar char="l"/>
            </a:pPr>
            <a:r>
              <a:rPr lang="en-US" altLang="zh-TW" dirty="0" smtClean="0"/>
              <a:t>The IPCAM entries need not be, and in fact cannot be sorted in match length order, since any entry can match from zero up to its mask length bits</a:t>
            </a:r>
          </a:p>
          <a:p>
            <a:pPr marL="493776" indent="-457200">
              <a:buFont typeface="Wingdings" pitchFamily="2" charset="2"/>
              <a:buChar char="l"/>
            </a:pPr>
            <a:r>
              <a:rPr lang="en-US" altLang="zh-TW" dirty="0" smtClean="0"/>
              <a:t>The PE proposed here essentially sorts the match lengths output by the IPCAM circuit, forwarding the best ( longest ) value at each stage.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IPCAM Match Circuit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38118"/>
            <a:ext cx="7596336" cy="561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611560" y="3645024"/>
            <a:ext cx="576064" cy="2952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0" y="5949280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rgbClr val="FF0000"/>
                </a:solidFill>
              </a:rPr>
              <a:t>Match lines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12360" y="2348880"/>
            <a:ext cx="576064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8172400" y="314096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rgbClr val="FF0000"/>
                </a:solidFill>
              </a:rPr>
              <a:t>Match Groups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IPCAM Match Circuit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Each IPCAM entry contains a single address, with seven segmented match lines labeled M(A-D)0–6 and four group match lines labeled(A-D)match</a:t>
            </a:r>
          </a:p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the leftmost column can discharge any of the eight match lines, but the rightmost can discharge only the topmost match line</a:t>
            </a:r>
          </a:p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The mask bits are set from left to right. For instance, if the prefix length is 24 bits, then group A is left out of the prefix search for that entry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IPCAM Match Circuit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The column-wise XOR network in the CAM head cell determines if the stored address bit matches the incoming address bit for that column.</a:t>
            </a:r>
          </a:p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If it does not, signal </a:t>
            </a:r>
            <a:r>
              <a:rPr lang="en-US" altLang="zh-TW" dirty="0" err="1" smtClean="0"/>
              <a:t>XORout</a:t>
            </a:r>
            <a:r>
              <a:rPr lang="en-US" altLang="zh-TW" dirty="0" smtClean="0"/>
              <a:t> is asserted high.</a:t>
            </a:r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12776"/>
            <a:ext cx="317182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6513369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Priority Encoder Architecture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5904656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28800"/>
            <a:ext cx="3779912" cy="233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739</TotalTime>
  <Words>332</Words>
  <Application>Microsoft Office PowerPoint</Application>
  <PresentationFormat>如螢幕大小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科技</vt:lpstr>
      <vt:lpstr>投影片 1</vt:lpstr>
      <vt:lpstr>Introduction</vt:lpstr>
      <vt:lpstr>Circuit Architecture</vt:lpstr>
      <vt:lpstr>Circuit Architecture</vt:lpstr>
      <vt:lpstr>IPCAM Match Circuit</vt:lpstr>
      <vt:lpstr>IPCAM Match Circuit</vt:lpstr>
      <vt:lpstr>IPCAM Match Circuit</vt:lpstr>
      <vt:lpstr>投影片 8</vt:lpstr>
      <vt:lpstr>Priority Encoder Architecture</vt:lpstr>
      <vt:lpstr>Extension to IPv6</vt:lpstr>
      <vt:lpstr>投影片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yezhi</dc:creator>
  <cp:lastModifiedBy>yezhi</cp:lastModifiedBy>
  <cp:revision>81</cp:revision>
  <dcterms:created xsi:type="dcterms:W3CDTF">2012-04-24T08:28:38Z</dcterms:created>
  <dcterms:modified xsi:type="dcterms:W3CDTF">2012-09-19T05:43:00Z</dcterms:modified>
</cp:coreProperties>
</file>